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Georgia Trek May 12-15</a:t>
            </a:r>
            <a:endParaRPr lang="en-GB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2362200"/>
            <a:ext cx="7899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2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Day 1 – 12 May</a:t>
            </a:r>
            <a:endParaRPr lang="en-GB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Tbilisi</a:t>
            </a:r>
            <a:endParaRPr lang="en-GB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234213"/>
            <a:ext cx="2438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Visit old part of the 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Lunch in funicular restaurant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Exploring new part of the city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Dinner 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and drinks (lots of wine 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n-GB" dirty="0" smtClean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 descr="C:\Users\Tatia\Desktop\f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133" y="381000"/>
            <a:ext cx="34290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atiak.mba2016\Desktop\26278017-jan-shardeni-street-in-the-old-town-of-tbilisi-on-saturday-n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2234213"/>
            <a:ext cx="227977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tiak.mba2016\Desktop\rustaveli_avenue_1024x768_yr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31254"/>
            <a:ext cx="3200400" cy="226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Tatia\Desktop\brqesbxpvpxiuuzkqamcsabzpqr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85729"/>
            <a:ext cx="3079193" cy="191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atiak.mba2016\Desktop\funicula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685729"/>
            <a:ext cx="3200399" cy="19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atiak.mba2016\Desktop\downloa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8" y="5946216"/>
            <a:ext cx="819451" cy="91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60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Day 2 – 13 May</a:t>
            </a:r>
            <a:endParaRPr lang="en-GB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Kakheti – wine tour</a:t>
            </a:r>
            <a:endParaRPr lang="en-GB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117" y="1972273"/>
            <a:ext cx="2743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Visit traditional winery and observe over 8000 years old wine making method; wine tasting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Lunch at </a:t>
            </a:r>
            <a:r>
              <a:rPr lang="en-GB" sz="1600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Lopota</a:t>
            </a: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resort; local wine tasting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Visit Prince </a:t>
            </a:r>
            <a:r>
              <a:rPr lang="en-GB" sz="1600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Chavchavadze</a:t>
            </a: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palace; local wine tasting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Visit King </a:t>
            </a:r>
            <a:r>
              <a:rPr lang="en-GB" sz="1600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E</a:t>
            </a:r>
            <a:r>
              <a:rPr lang="en-GB" sz="1600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rekle`s</a:t>
            </a: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palace; Dinner in </a:t>
            </a: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GB" sz="1600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Shuamta</a:t>
            </a: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restaurant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Open bar at Bar El </a:t>
            </a: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Centro ( I used to party here every weekend </a:t>
            </a: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 )</a:t>
            </a:r>
            <a:endParaRPr lang="en-GB" sz="16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31" name="Picture 7" descr="C:\Users\tatiak.mba2016\Desktop\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8" y="5946216"/>
            <a:ext cx="819451" cy="91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527" y="1839255"/>
            <a:ext cx="2971800" cy="162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C:\Users\Tatia\Desktop\f8e940ca-f220-4941-93b2-553067b68a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39255"/>
            <a:ext cx="2688166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Tatia\Desktop\55ad8348-4ea6-4ac6-9e65-2c6fee70a1f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498" y="4214100"/>
            <a:ext cx="3203384" cy="180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Tatia\Desktop\Tsinandal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775" y="3657601"/>
            <a:ext cx="2732391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Tatia\Desktop\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774" y="5257621"/>
            <a:ext cx="2732391" cy="157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98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Day 3 – 14 May</a:t>
            </a:r>
            <a:endParaRPr lang="en-GB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Mtskheta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Ananuri</a:t>
            </a:r>
            <a:endParaRPr lang="en-GB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991" y="2257886"/>
            <a:ext cx="2438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Visit ancient capital of Georgia -</a:t>
            </a:r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Mtskheta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(3</a:t>
            </a:r>
            <a:r>
              <a:rPr lang="en-GB" baseline="30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rd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c.  BC-5</a:t>
            </a:r>
            <a:r>
              <a:rPr lang="en-GB" baseline="30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th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c. AD)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Fortress </a:t>
            </a:r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Ananuri</a:t>
            </a:r>
            <a:endParaRPr lang="en-GB" dirty="0" smtClean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Check-in at Rooms Hotel </a:t>
            </a:r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Kazbegi</a:t>
            </a:r>
            <a:endParaRPr lang="en-GB" dirty="0" smtClean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Lunch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Free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Dinner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Lounge bar</a:t>
            </a:r>
            <a:endParaRPr lang="en-GB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31" name="Picture 7" descr="C:\Users\tatiak.mba2016\Desktop\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8" y="5946216"/>
            <a:ext cx="819451" cy="91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"/>
            <a:ext cx="3395662" cy="170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tatiak.mba2016\Desktop\mtskheta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12" y="1981200"/>
            <a:ext cx="2966621" cy="222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Tatia\Desktop\174a2ab88d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711" y="2667000"/>
            <a:ext cx="3202178" cy="201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Tatia\Desktop\hotel-kazbegi-stepantsminda-georgia-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39" y="4823527"/>
            <a:ext cx="464486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55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Day 4– 15 May</a:t>
            </a:r>
            <a:endParaRPr lang="en-GB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Kazbegi</a:t>
            </a:r>
            <a:endParaRPr lang="en-GB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991" y="2257886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Visit </a:t>
            </a:r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Gergeti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Holy Trinity monastery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Check-out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Transfer to Tbilisi airport</a:t>
            </a:r>
          </a:p>
        </p:txBody>
      </p:sp>
      <p:pic>
        <p:nvPicPr>
          <p:cNvPr id="1031" name="Picture 7" descr="C:\Users\tatiak.mba2016\Desktop\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8" y="5946216"/>
            <a:ext cx="819451" cy="91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tatiak.mba2016\Desktop\15427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"/>
            <a:ext cx="4330700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atiak.mba2016\Desktop\85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77214"/>
            <a:ext cx="4248150" cy="318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89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853" y="152400"/>
            <a:ext cx="8229600" cy="9906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Hotels</a:t>
            </a:r>
            <a:endParaRPr lang="en-GB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788" y="1280623"/>
            <a:ext cx="2133600" cy="609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Hotel </a:t>
            </a:r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Orioni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4*</a:t>
            </a:r>
            <a:endParaRPr lang="en-GB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788" y="1933324"/>
            <a:ext cx="2438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Twin or double 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Breakfast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Free </a:t>
            </a:r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wifi</a:t>
            </a:r>
            <a:endParaRPr lang="en-GB" dirty="0" smtClean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Located in city </a:t>
            </a:r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center</a:t>
            </a:r>
            <a:endParaRPr lang="en-GB" dirty="0" smtClean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http://www.hotelorion.ge/</a:t>
            </a:r>
            <a:endParaRPr lang="en-GB" dirty="0" smtClean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31" name="Picture 7" descr="C:\Users\tatiak.mba2016\Desktop\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8" y="5946216"/>
            <a:ext cx="819451" cy="91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502853" y="1270093"/>
            <a:ext cx="2133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Rooms Hotel </a:t>
            </a:r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Kazbegi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4*</a:t>
            </a:r>
            <a:endParaRPr lang="en-GB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2696" y="2001652"/>
            <a:ext cx="2743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Twin or double 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Breakfast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Free </a:t>
            </a:r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wifi</a:t>
            </a:r>
            <a:endParaRPr lang="en-GB" dirty="0" smtClean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24 hours 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Swimming pool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Terrace with magnificent 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Paragliding, horse riding, </a:t>
            </a:r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quadrocycling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at extra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http://roomshotels.com/kazbegi</a:t>
            </a:r>
            <a:endParaRPr lang="en-GB" dirty="0" smtClean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126" name="Picture 6" descr="C:\Users\tatiak.mba2016\Desktop\rooms-hotel-kazbeg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004" y="3225986"/>
            <a:ext cx="3039122" cy="180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tatiak.mba2016\Desktop\rooms-hotel-kazbegi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33" y="1069725"/>
            <a:ext cx="3003739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88" y="4196660"/>
            <a:ext cx="2667000" cy="164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0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28" y="152400"/>
            <a:ext cx="8229600" cy="11430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Fees and registration</a:t>
            </a:r>
            <a:endParaRPr lang="en-GB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Cost of the trek £350</a:t>
            </a:r>
            <a:endParaRPr lang="en-GB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606" y="1740456"/>
            <a:ext cx="315379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Accommodation for 4 nights (including May 11</a:t>
            </a:r>
            <a:r>
              <a:rPr lang="en-GB" sz="1600" baseline="30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th</a:t>
            </a: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night)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Airport transfer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Transportation to Kakheti and </a:t>
            </a:r>
            <a:r>
              <a:rPr lang="en-GB" sz="1600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Kazbegi</a:t>
            </a:r>
            <a:endParaRPr lang="en-GB" sz="1600" dirty="0" smtClean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Lunches at </a:t>
            </a:r>
            <a:r>
              <a:rPr lang="en-GB" sz="1600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Lopota</a:t>
            </a: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Lake and Rooms Hotel </a:t>
            </a:r>
            <a:r>
              <a:rPr lang="en-GB" sz="1600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Kazbegi</a:t>
            </a:r>
            <a:endParaRPr lang="en-GB" sz="1600" dirty="0" smtClean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All dinners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All wine tastings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Open bar at bar El Centro</a:t>
            </a:r>
          </a:p>
        </p:txBody>
      </p:sp>
      <p:pic>
        <p:nvPicPr>
          <p:cNvPr id="1031" name="Picture 7" descr="C:\Users\tatiak.mba2016\Desktop\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8" y="5946216"/>
            <a:ext cx="819451" cy="91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61642" y="1740456"/>
            <a:ext cx="33631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Does not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Flight tickets (around £250-350 connecting flights)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Lunch in Tbilisi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Extra activities at Rooms Hotel </a:t>
            </a:r>
            <a:r>
              <a:rPr lang="en-GB" sz="1600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Kazbegi</a:t>
            </a:r>
            <a:endParaRPr lang="en-GB" sz="1600" dirty="0" smtClean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128" y="4572000"/>
            <a:ext cx="74536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How to register: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12 tickets for sale. Registration </a:t>
            </a: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for the event opens on Monday, February 15 at </a:t>
            </a:r>
            <a:r>
              <a:rPr lang="en-GB" sz="16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NOON</a:t>
            </a:r>
            <a:endParaRPr lang="en-GB" sz="1600" dirty="0" smtClean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After registering you will receive instructions for the payment</a:t>
            </a:r>
            <a:r>
              <a:rPr lang="en-GB" sz="16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(due on Friday February 19)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For further questions send an email to tnatroshvili.mba2017@london.edu</a:t>
            </a:r>
            <a:endParaRPr lang="en-GB" sz="1600" b="1" dirty="0" smtClean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48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322</Words>
  <Application>Microsoft Office PowerPoint</Application>
  <PresentationFormat>On-screen Show (4:3)</PresentationFormat>
  <Paragraphs>62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Georgia Trek May 12-15</vt:lpstr>
      <vt:lpstr>Day 1 – 12 May</vt:lpstr>
      <vt:lpstr>Day 2 – 13 May</vt:lpstr>
      <vt:lpstr>Day 3 – 14 May</vt:lpstr>
      <vt:lpstr>Day 4– 15 May</vt:lpstr>
      <vt:lpstr>Hotels</vt:lpstr>
      <vt:lpstr>Fees and registration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Tatia Kharshiladze</dc:creator>
  <cp:lastModifiedBy>tnatroshvili.mba2017</cp:lastModifiedBy>
  <cp:revision>49</cp:revision>
  <dcterms:created xsi:type="dcterms:W3CDTF">2006-08-16T00:00:00Z</dcterms:created>
  <dcterms:modified xsi:type="dcterms:W3CDTF">2016-02-10T15:19:04Z</dcterms:modified>
</cp:coreProperties>
</file>